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tags/tag9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7" r:id="rId2"/>
    <p:sldId id="269" r:id="rId3"/>
    <p:sldId id="256" r:id="rId4"/>
    <p:sldId id="263" r:id="rId5"/>
    <p:sldId id="270" r:id="rId6"/>
    <p:sldId id="271" r:id="rId7"/>
    <p:sldId id="274" r:id="rId8"/>
    <p:sldId id="264" r:id="rId9"/>
    <p:sldId id="266" r:id="rId10"/>
    <p:sldId id="265" r:id="rId11"/>
    <p:sldId id="272" r:id="rId12"/>
    <p:sldId id="273" r:id="rId13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65" autoAdjust="0"/>
    <p:restoredTop sz="94660"/>
  </p:normalViewPr>
  <p:slideViewPr>
    <p:cSldViewPr>
      <p:cViewPr varScale="1">
        <p:scale>
          <a:sx n="68" d="100"/>
          <a:sy n="68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0D749E-EEC5-41AD-A069-91824738B9FE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</dgm:pt>
    <dgm:pt modelId="{C9614EE1-83F3-420A-91C6-B03A6F938B3C}">
      <dgm:prSet phldrT="[Text]"/>
      <dgm:spPr/>
      <dgm:t>
        <a:bodyPr/>
        <a:lstStyle/>
        <a:p>
          <a:r>
            <a:rPr lang="en-US" dirty="0" smtClean="0"/>
            <a:t>MS EXCELL</a:t>
          </a:r>
          <a:endParaRPr lang="en-US" dirty="0"/>
        </a:p>
      </dgm:t>
    </dgm:pt>
    <dgm:pt modelId="{D9876420-3312-40ED-A7EF-199C4E590D4B}" type="parTrans" cxnId="{5CDD1FB0-BC58-41FE-BFB6-0DA4350EBBB5}">
      <dgm:prSet/>
      <dgm:spPr/>
      <dgm:t>
        <a:bodyPr/>
        <a:lstStyle/>
        <a:p>
          <a:endParaRPr lang="en-US"/>
        </a:p>
      </dgm:t>
    </dgm:pt>
    <dgm:pt modelId="{3308AFDA-F206-4209-8C70-61FCD10EB6CE}" type="sibTrans" cxnId="{5CDD1FB0-BC58-41FE-BFB6-0DA4350EBBB5}">
      <dgm:prSet/>
      <dgm:spPr/>
      <dgm:t>
        <a:bodyPr/>
        <a:lstStyle/>
        <a:p>
          <a:endParaRPr lang="en-US"/>
        </a:p>
      </dgm:t>
    </dgm:pt>
    <dgm:pt modelId="{422A98B3-0984-4BB2-B127-23641A564BFB}">
      <dgm:prSet phldrT="[Text]"/>
      <dgm:spPr/>
      <dgm:t>
        <a:bodyPr/>
        <a:lstStyle/>
        <a:p>
          <a:r>
            <a:rPr lang="en-US" dirty="0" smtClean="0"/>
            <a:t>MS WORD</a:t>
          </a:r>
          <a:endParaRPr lang="en-US" dirty="0"/>
        </a:p>
      </dgm:t>
    </dgm:pt>
    <dgm:pt modelId="{6B7F5559-C734-4BA4-A906-CD487B5F21CB}" type="parTrans" cxnId="{523375D8-778E-45D0-9199-845C4A3AE174}">
      <dgm:prSet/>
      <dgm:spPr/>
      <dgm:t>
        <a:bodyPr/>
        <a:lstStyle/>
        <a:p>
          <a:endParaRPr lang="en-US"/>
        </a:p>
      </dgm:t>
    </dgm:pt>
    <dgm:pt modelId="{9BE30141-001D-427A-A0ED-7B92C04E122F}" type="sibTrans" cxnId="{523375D8-778E-45D0-9199-845C4A3AE174}">
      <dgm:prSet/>
      <dgm:spPr/>
      <dgm:t>
        <a:bodyPr/>
        <a:lstStyle/>
        <a:p>
          <a:endParaRPr lang="en-US"/>
        </a:p>
      </dgm:t>
    </dgm:pt>
    <dgm:pt modelId="{8491D1C5-94B9-41D0-A004-6F95C6F17693}">
      <dgm:prSet phldrT="[Text]"/>
      <dgm:spPr/>
      <dgm:t>
        <a:bodyPr/>
        <a:lstStyle/>
        <a:p>
          <a:r>
            <a:rPr lang="en-US" dirty="0" smtClean="0"/>
            <a:t>MS POWERPOINT</a:t>
          </a:r>
          <a:endParaRPr lang="en-US" dirty="0"/>
        </a:p>
      </dgm:t>
    </dgm:pt>
    <dgm:pt modelId="{90FDA9F1-A579-4FFB-A43A-85980E23B527}" type="parTrans" cxnId="{4C1F9221-EA43-4D13-B305-D5DB91CD83CD}">
      <dgm:prSet/>
      <dgm:spPr/>
      <dgm:t>
        <a:bodyPr/>
        <a:lstStyle/>
        <a:p>
          <a:endParaRPr lang="en-US"/>
        </a:p>
      </dgm:t>
    </dgm:pt>
    <dgm:pt modelId="{62DBB4D3-3FAC-4433-B54B-1F20F49DFEFF}" type="sibTrans" cxnId="{4C1F9221-EA43-4D13-B305-D5DB91CD83CD}">
      <dgm:prSet/>
      <dgm:spPr/>
      <dgm:t>
        <a:bodyPr/>
        <a:lstStyle/>
        <a:p>
          <a:endParaRPr lang="en-US"/>
        </a:p>
      </dgm:t>
    </dgm:pt>
    <dgm:pt modelId="{70491398-4106-41BF-9850-CFC5EA9D2909}" type="pres">
      <dgm:prSet presAssocID="{890D749E-EEC5-41AD-A069-91824738B9FE}" presName="linearFlow" presStyleCnt="0">
        <dgm:presLayoutVars>
          <dgm:dir/>
          <dgm:resizeHandles val="exact"/>
        </dgm:presLayoutVars>
      </dgm:prSet>
      <dgm:spPr/>
    </dgm:pt>
    <dgm:pt modelId="{1C9CBC28-DD49-48C1-ABD9-4DA0D1287FE1}" type="pres">
      <dgm:prSet presAssocID="{C9614EE1-83F3-420A-91C6-B03A6F938B3C}" presName="composite" presStyleCnt="0"/>
      <dgm:spPr/>
    </dgm:pt>
    <dgm:pt modelId="{02058DCF-43D9-4C51-BC3F-EEF5C42CFB11}" type="pres">
      <dgm:prSet presAssocID="{C9614EE1-83F3-420A-91C6-B03A6F938B3C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E7528C6-B6CA-4E38-BEE7-8A5843C27300}" type="pres">
      <dgm:prSet presAssocID="{C9614EE1-83F3-420A-91C6-B03A6F938B3C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CD1D35-10C5-4213-8017-4052C7BD445B}" type="pres">
      <dgm:prSet presAssocID="{3308AFDA-F206-4209-8C70-61FCD10EB6CE}" presName="spacing" presStyleCnt="0"/>
      <dgm:spPr/>
    </dgm:pt>
    <dgm:pt modelId="{93587C88-E503-40E9-AA1D-47D5A3C20070}" type="pres">
      <dgm:prSet presAssocID="{422A98B3-0984-4BB2-B127-23641A564BFB}" presName="composite" presStyleCnt="0"/>
      <dgm:spPr/>
    </dgm:pt>
    <dgm:pt modelId="{29311068-D138-446C-A7CE-23A3D76F7FB4}" type="pres">
      <dgm:prSet presAssocID="{422A98B3-0984-4BB2-B127-23641A564BFB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39CDFDB-7411-40C1-985C-9167F5BB6F3E}" type="pres">
      <dgm:prSet presAssocID="{422A98B3-0984-4BB2-B127-23641A564BF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5A835-0B30-478E-A9C4-05FFAC5417A9}" type="pres">
      <dgm:prSet presAssocID="{9BE30141-001D-427A-A0ED-7B92C04E122F}" presName="spacing" presStyleCnt="0"/>
      <dgm:spPr/>
    </dgm:pt>
    <dgm:pt modelId="{28852CAD-D674-4FB7-9F17-0004A3187334}" type="pres">
      <dgm:prSet presAssocID="{8491D1C5-94B9-41D0-A004-6F95C6F17693}" presName="composite" presStyleCnt="0"/>
      <dgm:spPr/>
    </dgm:pt>
    <dgm:pt modelId="{A30808AC-70A3-4226-8D7E-34AFB0629C12}" type="pres">
      <dgm:prSet presAssocID="{8491D1C5-94B9-41D0-A004-6F95C6F17693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6C847F54-4DA2-4E32-BBDA-5BEE87E1859A}" type="pres">
      <dgm:prSet presAssocID="{8491D1C5-94B9-41D0-A004-6F95C6F17693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DD1FB0-BC58-41FE-BFB6-0DA4350EBBB5}" srcId="{890D749E-EEC5-41AD-A069-91824738B9FE}" destId="{C9614EE1-83F3-420A-91C6-B03A6F938B3C}" srcOrd="0" destOrd="0" parTransId="{D9876420-3312-40ED-A7EF-199C4E590D4B}" sibTransId="{3308AFDA-F206-4209-8C70-61FCD10EB6CE}"/>
    <dgm:cxn modelId="{12033D8C-4E23-4536-B779-0730AF6A5012}" type="presOf" srcId="{8491D1C5-94B9-41D0-A004-6F95C6F17693}" destId="{6C847F54-4DA2-4E32-BBDA-5BEE87E1859A}" srcOrd="0" destOrd="0" presId="urn:microsoft.com/office/officeart/2005/8/layout/vList3"/>
    <dgm:cxn modelId="{2766317B-C553-42FC-BA0B-EA099E85CBBF}" type="presOf" srcId="{890D749E-EEC5-41AD-A069-91824738B9FE}" destId="{70491398-4106-41BF-9850-CFC5EA9D2909}" srcOrd="0" destOrd="0" presId="urn:microsoft.com/office/officeart/2005/8/layout/vList3"/>
    <dgm:cxn modelId="{44E19917-10F7-4605-9774-9310109D0A8C}" type="presOf" srcId="{C9614EE1-83F3-420A-91C6-B03A6F938B3C}" destId="{6E7528C6-B6CA-4E38-BEE7-8A5843C27300}" srcOrd="0" destOrd="0" presId="urn:microsoft.com/office/officeart/2005/8/layout/vList3"/>
    <dgm:cxn modelId="{4C1F9221-EA43-4D13-B305-D5DB91CD83CD}" srcId="{890D749E-EEC5-41AD-A069-91824738B9FE}" destId="{8491D1C5-94B9-41D0-A004-6F95C6F17693}" srcOrd="2" destOrd="0" parTransId="{90FDA9F1-A579-4FFB-A43A-85980E23B527}" sibTransId="{62DBB4D3-3FAC-4433-B54B-1F20F49DFEFF}"/>
    <dgm:cxn modelId="{523375D8-778E-45D0-9199-845C4A3AE174}" srcId="{890D749E-EEC5-41AD-A069-91824738B9FE}" destId="{422A98B3-0984-4BB2-B127-23641A564BFB}" srcOrd="1" destOrd="0" parTransId="{6B7F5559-C734-4BA4-A906-CD487B5F21CB}" sibTransId="{9BE30141-001D-427A-A0ED-7B92C04E122F}"/>
    <dgm:cxn modelId="{F2F1623E-C709-4627-8E1A-0D19FF60D5CB}" type="presOf" srcId="{422A98B3-0984-4BB2-B127-23641A564BFB}" destId="{F39CDFDB-7411-40C1-985C-9167F5BB6F3E}" srcOrd="0" destOrd="0" presId="urn:microsoft.com/office/officeart/2005/8/layout/vList3"/>
    <dgm:cxn modelId="{5B87C862-2CB3-4794-9C2A-B64D43289050}" type="presParOf" srcId="{70491398-4106-41BF-9850-CFC5EA9D2909}" destId="{1C9CBC28-DD49-48C1-ABD9-4DA0D1287FE1}" srcOrd="0" destOrd="0" presId="urn:microsoft.com/office/officeart/2005/8/layout/vList3"/>
    <dgm:cxn modelId="{F1EC3D64-D7F3-40FF-8A0E-68EAD392BBAE}" type="presParOf" srcId="{1C9CBC28-DD49-48C1-ABD9-4DA0D1287FE1}" destId="{02058DCF-43D9-4C51-BC3F-EEF5C42CFB11}" srcOrd="0" destOrd="0" presId="urn:microsoft.com/office/officeart/2005/8/layout/vList3"/>
    <dgm:cxn modelId="{7F9FDF4A-D5D0-4085-BACE-701D5777544C}" type="presParOf" srcId="{1C9CBC28-DD49-48C1-ABD9-4DA0D1287FE1}" destId="{6E7528C6-B6CA-4E38-BEE7-8A5843C27300}" srcOrd="1" destOrd="0" presId="urn:microsoft.com/office/officeart/2005/8/layout/vList3"/>
    <dgm:cxn modelId="{C8D6EEFB-0872-4F37-913F-DB44FC3F0479}" type="presParOf" srcId="{70491398-4106-41BF-9850-CFC5EA9D2909}" destId="{05CD1D35-10C5-4213-8017-4052C7BD445B}" srcOrd="1" destOrd="0" presId="urn:microsoft.com/office/officeart/2005/8/layout/vList3"/>
    <dgm:cxn modelId="{E1AC2898-B497-4F3A-A9FC-51A3308DF516}" type="presParOf" srcId="{70491398-4106-41BF-9850-CFC5EA9D2909}" destId="{93587C88-E503-40E9-AA1D-47D5A3C20070}" srcOrd="2" destOrd="0" presId="urn:microsoft.com/office/officeart/2005/8/layout/vList3"/>
    <dgm:cxn modelId="{BA15088A-2042-4B03-A00C-E903EEF54446}" type="presParOf" srcId="{93587C88-E503-40E9-AA1D-47D5A3C20070}" destId="{29311068-D138-446C-A7CE-23A3D76F7FB4}" srcOrd="0" destOrd="0" presId="urn:microsoft.com/office/officeart/2005/8/layout/vList3"/>
    <dgm:cxn modelId="{09108717-AA70-414E-9784-474B57FB5C37}" type="presParOf" srcId="{93587C88-E503-40E9-AA1D-47D5A3C20070}" destId="{F39CDFDB-7411-40C1-985C-9167F5BB6F3E}" srcOrd="1" destOrd="0" presId="urn:microsoft.com/office/officeart/2005/8/layout/vList3"/>
    <dgm:cxn modelId="{FE82799B-7CF9-41FB-ADEF-16CFA6388CAC}" type="presParOf" srcId="{70491398-4106-41BF-9850-CFC5EA9D2909}" destId="{AD25A835-0B30-478E-A9C4-05FFAC5417A9}" srcOrd="3" destOrd="0" presId="urn:microsoft.com/office/officeart/2005/8/layout/vList3"/>
    <dgm:cxn modelId="{E25E6778-816D-49FC-B94C-CC6478DDE3FA}" type="presParOf" srcId="{70491398-4106-41BF-9850-CFC5EA9D2909}" destId="{28852CAD-D674-4FB7-9F17-0004A3187334}" srcOrd="4" destOrd="0" presId="urn:microsoft.com/office/officeart/2005/8/layout/vList3"/>
    <dgm:cxn modelId="{FB08AD66-0F41-4B81-B2C8-2DABF31016BA}" type="presParOf" srcId="{28852CAD-D674-4FB7-9F17-0004A3187334}" destId="{A30808AC-70A3-4226-8D7E-34AFB0629C12}" srcOrd="0" destOrd="0" presId="urn:microsoft.com/office/officeart/2005/8/layout/vList3"/>
    <dgm:cxn modelId="{1D858D3A-CE93-4E91-A7DF-64B3B7662D67}" type="presParOf" srcId="{28852CAD-D674-4FB7-9F17-0004A3187334}" destId="{6C847F54-4DA2-4E32-BBDA-5BEE87E1859A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E72698-1EF6-44E7-B2B3-9A8753279BF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352256-F004-4778-B538-47E0CA2087E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rand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C:\Users\nikita\Music\Windows_XP_Welcome_music_(Installation_Theme)_(Microsoft_feat._Logic_Pro_X)(256k)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3429000"/>
            <a:ext cx="8991600" cy="11430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Baskerville Old Face" pitchFamily="18" charset="0"/>
              </a:rPr>
              <a:t>WELCOME TO OUR </a:t>
            </a:r>
            <a:br>
              <a:rPr lang="en-US" sz="4800" dirty="0" smtClean="0">
                <a:solidFill>
                  <a:schemeClr val="bg1"/>
                </a:solidFill>
                <a:latin typeface="Baskerville Old Face" pitchFamily="18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Baskerville Old Face" pitchFamily="18" charset="0"/>
              </a:rPr>
              <a:t>    PRESENTATION </a:t>
            </a:r>
            <a:endParaRPr lang="en-US" sz="48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pic>
        <p:nvPicPr>
          <p:cNvPr id="7" name="Windows_XP_Welcome_music_(Installation_Theme)_(Microsoft_feat._Logic_Pro_X)(256k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8382000" y="62484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6412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3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1295400"/>
            <a:ext cx="57150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Our topic is</a:t>
            </a:r>
            <a:endParaRPr lang="en-US" sz="6600" b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 spd="slow" advTm="4244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4758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7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7467600" cy="114300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6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rush Script MT" pitchFamily="66" charset="0"/>
                <a:cs typeface="Andalus" pitchFamily="18" charset="-78"/>
              </a:rPr>
              <a:t>MICROSOFT </a:t>
            </a:r>
            <a:br>
              <a:rPr lang="en-US" sz="6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rush Script MT" pitchFamily="66" charset="0"/>
                <a:cs typeface="Andalus" pitchFamily="18" charset="-78"/>
              </a:rPr>
            </a:br>
            <a:r>
              <a:rPr lang="en-US" sz="6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rush Script MT" pitchFamily="66" charset="0"/>
                <a:cs typeface="Andalus" pitchFamily="18" charset="-78"/>
              </a:rPr>
              <a:t> </a:t>
            </a:r>
            <a:endParaRPr lang="en-US" sz="6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Brush Script MT" pitchFamily="66" charset="0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5791200" cy="4373563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Algerian" pitchFamily="82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MICROSOFT  CORPORATION  IS AN AMERICAN MULTINATIONAL COMPANY HEADQUARTERS IN REDMOND , WASHINGTON. IT DEVELOPS, MANUFACTURES , LICENSES, SUPPORT, AND SELLS COMPUTER SOFTWARE, CONSUMER ELECTRONICS, PERSONAL COMPUTER , AND RELATED SERVICESS</a:t>
            </a:r>
          </a:p>
        </p:txBody>
      </p:sp>
      <p:pic>
        <p:nvPicPr>
          <p:cNvPr id="6" name="Picture 5" descr="Screenshot_2019-10-21-15-06-02-40.png"/>
          <p:cNvPicPr>
            <a:picLocks noChangeAspect="1"/>
          </p:cNvPicPr>
          <p:nvPr/>
        </p:nvPicPr>
        <p:blipFill>
          <a:blip r:embed="rId4"/>
          <a:srcRect t="13333" b="51111"/>
          <a:stretch>
            <a:fillRect/>
          </a:stretch>
        </p:blipFill>
        <p:spPr>
          <a:xfrm>
            <a:off x="5401340" y="1676400"/>
            <a:ext cx="374266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Tm="1895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Microsoft was founded by 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971800" y="1447800"/>
            <a:ext cx="4040188" cy="659352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Arial Black" pitchFamily="34" charset="0"/>
              </a:rPr>
              <a:t>BILL GATES</a:t>
            </a:r>
            <a:endParaRPr lang="en-US" sz="40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9" name="Content Placeholder 8" descr="background-information-on-bill-gates-8.jpg"/>
          <p:cNvPicPr>
            <a:picLocks noGrp="1" noChangeAspect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1219200" y="2286000"/>
            <a:ext cx="6553200" cy="4191002"/>
          </a:xfrm>
          <a:prstGeom prst="round2DiagRect">
            <a:avLst>
              <a:gd name="adj1" fmla="val 16667"/>
              <a:gd name="adj2" fmla="val 3956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spd="slow" advTm="15803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04088"/>
            <a:ext cx="6172200" cy="333451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PRESENTING SOME BEST APPLICATIONS OF MICROSOFT</a:t>
            </a:r>
            <a:endParaRPr lang="en-US" sz="4800" dirty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</p:txBody>
      </p:sp>
    </p:spTree>
    <p:custDataLst>
      <p:tags r:id="rId1"/>
    </p:custDataLst>
  </p:cSld>
  <p:clrMapOvr>
    <a:masterClrMapping/>
  </p:clrMapOvr>
  <p:transition spd="slow" advTm="790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7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305800" cy="91440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Aharoni" pitchFamily="2" charset="-79"/>
                <a:cs typeface="Aharoni" pitchFamily="2" charset="-79"/>
              </a:rPr>
              <a:t>APPLICATIONS OF MICROSOFT</a:t>
            </a:r>
            <a:endParaRPr lang="en-US" sz="5400" dirty="0"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819400" y="2133600"/>
          <a:ext cx="5715000" cy="3828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slow" advTm="9484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7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MS EXCELL {.XLSX} </a:t>
            </a:r>
            <a:endParaRPr lang="en-US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5410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  <a:latin typeface="Algerian" pitchFamily="82" charset="0"/>
              </a:rPr>
              <a:t>    MS EXCELL IS SPREADSHEET PROGRAM . THAT MEANS IT IS USE TO CREATE GRIDS OF TEXT, NUMBERS AND FORMULAS SPECIFIING CALCULATION, THAT IS EXTREMELY VALUABLE FOR MANY BUSINESSES , WHICH USE IT TO RECORD EXPENDITURES AND INCOME , PLAN BUDGETS , CHART DATA  AND SUCCINCTLY PRESENT FISCAL RESULT. </a:t>
            </a:r>
            <a:endParaRPr lang="en-US" sz="2400" dirty="0">
              <a:solidFill>
                <a:schemeClr val="tx2"/>
              </a:solidFill>
              <a:latin typeface="Algerian" pitchFamily="82" charset="0"/>
            </a:endParaRPr>
          </a:p>
        </p:txBody>
      </p:sp>
      <p:pic>
        <p:nvPicPr>
          <p:cNvPr id="4" name="Picture 3" descr="microsoft_excel_20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1600200"/>
            <a:ext cx="29718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 advTm="20404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lonna MT" pitchFamily="82" charset="0"/>
              </a:rPr>
              <a:t>MS WORD {.docx}</a:t>
            </a:r>
            <a:endParaRPr lang="en-U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lonna MT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5486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A FILE WITH THE .DOCX FILE EXTENSION IS A MICROSOFT WORD OPEN XML FORMATE DOCUMENT FILE. DOCX FILE ARE USED FOR EVERTHINK FROM RESUMES AND COVER LETTER TO REPORTS, FLYERS , DOCUMENTATION ,INVITATIONS , NEWSLETTER , AND MORE.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  <p:pic>
        <p:nvPicPr>
          <p:cNvPr id="4" name="Picture 3" descr="microsoft_logo_word_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3985">
            <a:off x="5902790" y="1695570"/>
            <a:ext cx="2895600" cy="3352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custDataLst>
      <p:tags r:id="rId1"/>
    </p:custDataLst>
  </p:cSld>
  <p:clrMapOvr>
    <a:masterClrMapping/>
  </p:clrMapOvr>
  <p:transition spd="slow" advTm="19907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Estrangelo Edessa" pitchFamily="66" charset="0"/>
                <a:cs typeface="Estrangelo Edessa" pitchFamily="66" charset="0"/>
              </a:rPr>
              <a:t>MS POWER POINT  {.pptx}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Estrangelo Edessa" pitchFamily="66" charset="0"/>
              <a:cs typeface="Estrangelo Edessa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5715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   MS .ppt is A PRESENTATION PROGRAM ,CREATED BY GASKINS AND DENNIS AUSTIN  AT A SOFTWARE COMPANY FORETHOUGHT , INC. IT WAS RELEASED ON APRIL  20 ,1987, INITIALLY FOR MACINTOSH COMPUTER ONLY .</a:t>
            </a:r>
            <a:endParaRPr lang="en-US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icture 3" descr="download-png-hd-for-powerpoint-ms-powerpoint-png-photo-151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5578" y="1752600"/>
            <a:ext cx="3138422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Tm="25273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PRESENTED BY </a:t>
            </a:r>
            <a:br>
              <a:rPr lang="en-US" b="1" dirty="0" smtClean="0"/>
            </a:br>
            <a:r>
              <a:rPr lang="en-US" b="1" dirty="0" smtClean="0"/>
              <a:t>OUR GROUP ‘AANSH’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286000"/>
            <a:ext cx="5638800" cy="4038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APOORVA</a:t>
            </a:r>
          </a:p>
          <a:p>
            <a:pPr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ANCHAL</a:t>
            </a:r>
          </a:p>
          <a:p>
            <a:pPr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NIKITA</a:t>
            </a:r>
          </a:p>
          <a:p>
            <a:pPr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SHUSHMA</a:t>
            </a:r>
          </a:p>
          <a:p>
            <a:pPr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HABIBA</a:t>
            </a:r>
          </a:p>
          <a:p>
            <a:pPr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PRARTHANA</a:t>
            </a:r>
          </a:p>
          <a:p>
            <a:pPr>
              <a:buNone/>
            </a:pPr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32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IMG201910221307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72558" y="2057400"/>
            <a:ext cx="3342791" cy="3886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Tm="17206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772400" cy="2514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3800" dirty="0" smtClean="0">
                <a:solidFill>
                  <a:schemeClr val="accent3"/>
                </a:solidFill>
                <a:latin typeface="Brush Script MT" pitchFamily="66" charset="0"/>
              </a:rPr>
              <a:t>THE END</a:t>
            </a:r>
            <a:endParaRPr lang="en-US" sz="13800" dirty="0">
              <a:solidFill>
                <a:schemeClr val="accent3"/>
              </a:solidFill>
              <a:latin typeface="Brush Script MT" pitchFamily="66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7909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4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8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3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5|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4|2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573</TotalTime>
  <Words>224</Words>
  <Application>Microsoft Office PowerPoint</Application>
  <PresentationFormat>On-screen Show (4:3)</PresentationFormat>
  <Paragraphs>26</Paragraphs>
  <Slides>12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WELCOME TO OUR      PRESENTATION </vt:lpstr>
      <vt:lpstr> Our topic is</vt:lpstr>
      <vt:lpstr>Slide 3</vt:lpstr>
      <vt:lpstr>MICROSOFT   </vt:lpstr>
      <vt:lpstr>Microsoft was founded by </vt:lpstr>
      <vt:lpstr>PRESENTING SOME BEST APPLICATIONS OF MICROSOFT</vt:lpstr>
      <vt:lpstr>APPLICATIONS OF MICROSOFT</vt:lpstr>
      <vt:lpstr>MS EXCELL {.XLSX} </vt:lpstr>
      <vt:lpstr>MS WORD {.docx}</vt:lpstr>
      <vt:lpstr>MS POWER POINT  {.pptx}</vt:lpstr>
      <vt:lpstr>PRESENTED BY  OUR GROUP ‘AANSH’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PRESENTATION</dc:title>
  <dc:creator>nikita</dc:creator>
  <cp:lastModifiedBy>nikita</cp:lastModifiedBy>
  <cp:revision>46</cp:revision>
  <dcterms:created xsi:type="dcterms:W3CDTF">2019-10-21T08:55:05Z</dcterms:created>
  <dcterms:modified xsi:type="dcterms:W3CDTF">2019-10-23T05:40:40Z</dcterms:modified>
</cp:coreProperties>
</file>